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99EF-D215-4ECF-AEAB-4873D795193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8048-39EC-4D68-878E-87860E4E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C33C-E5F4-48E9-A5EE-173C5DE6417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092B-F01E-4B07-A6D2-B4B3B7E5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6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092B-F01E-4B07-A6D2-B4B3B7E5E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3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5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7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DC3D-BA75-4210-A449-C9EB9EC7A44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D66E-5531-4057-998F-B153BC9E2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1018" y="766619"/>
            <a:ext cx="722283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CHATTAHOOCHEE TECHNICAL COLLEGE</a:t>
            </a:r>
          </a:p>
          <a:p>
            <a:pPr algn="ctr"/>
            <a:r>
              <a:rPr lang="en-US" sz="3200" b="1" u="sng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DUAL ENROLLMENT </a:t>
            </a:r>
          </a:p>
          <a:p>
            <a:pPr algn="ctr"/>
            <a:r>
              <a:rPr lang="en-US" sz="3200" b="1" u="sng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INFORMATION SESSION</a:t>
            </a:r>
          </a:p>
          <a:p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Wednesday, </a:t>
            </a:r>
            <a:r>
              <a:rPr lang="en-US" sz="27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February 27, 2019</a:t>
            </a:r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6:30 p.m.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Campbell High School Theater</a:t>
            </a:r>
          </a:p>
          <a:p>
            <a:endParaRPr lang="en-US" sz="27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Interested students and their families are welcome to attend!</a:t>
            </a:r>
            <a:endParaRPr lang="en-US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F73145281F097643A9B6B9DB747E908F" ma:contentTypeVersion="4" ma:contentTypeDescription="Upload an image or a photograph." ma:contentTypeScope="" ma:versionID="85e401ba952312346820d84bc50d4b65">
  <xsd:schema xmlns:xsd="http://www.w3.org/2001/XMLSchema" xmlns:xs="http://www.w3.org/2001/XMLSchema" xmlns:p="http://schemas.microsoft.com/office/2006/metadata/properties" xmlns:ns1="http://schemas.microsoft.com/sharepoint/v3" xmlns:ns2="cf97f47c-f376-4cdf-8577-e7484ab564e0" xmlns:ns3="4d2f92aa-e1d1-4a3c-ba52-04b956d59751" targetNamespace="http://schemas.microsoft.com/office/2006/metadata/properties" ma:root="true" ma:fieldsID="56df32bbcb42fdca01294e9294a6488e" ns1:_="" ns2:_="" ns3:_="">
    <xsd:import namespace="http://schemas.microsoft.com/sharepoint/v3"/>
    <xsd:import namespace="cf97f47c-f376-4cdf-8577-e7484ab564e0"/>
    <xsd:import namespace="4d2f92aa-e1d1-4a3c-ba52-04b956d59751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7f47c-f376-4cdf-8577-e7484ab564e0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f92aa-e1d1-4a3c-ba52-04b956d59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7F9958-6EB9-4D71-8827-569E6F1C6F85}">
  <ds:schemaRefs>
    <ds:schemaRef ds:uri="http://schemas.microsoft.com/sharepoint/v3"/>
    <ds:schemaRef ds:uri="http://purl.org/dc/terms/"/>
    <ds:schemaRef ds:uri="http://schemas.openxmlformats.org/package/2006/metadata/core-properties"/>
    <ds:schemaRef ds:uri="cf97f47c-f376-4cdf-8577-e7484ab564e0"/>
    <ds:schemaRef ds:uri="http://purl.org/dc/dcmitype/"/>
    <ds:schemaRef ds:uri="4d2f92aa-e1d1-4a3c-ba52-04b956d5975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8804C0-24CE-4CCC-AE8C-66C95207C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32E64-3B45-4CB8-B1E6-F9845F06D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97f47c-f376-4cdf-8577-e7484ab564e0"/>
    <ds:schemaRef ds:uri="4d2f92aa-e1d1-4a3c-ba52-04b956d59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33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Black</vt:lpstr>
      <vt:lpstr>Times New Roman</vt:lpstr>
      <vt:lpstr>Office Theme</vt:lpstr>
      <vt:lpstr>PowerPoint Presentation</vt:lpstr>
    </vt:vector>
  </TitlesOfParts>
  <Company>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MacKay, MFA</dc:creator>
  <cp:lastModifiedBy>Kristin Schloemer</cp:lastModifiedBy>
  <cp:revision>17</cp:revision>
  <dcterms:created xsi:type="dcterms:W3CDTF">2016-09-28T18:59:29Z</dcterms:created>
  <dcterms:modified xsi:type="dcterms:W3CDTF">2019-01-30T21:09:18Z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0x01010200F73145281F097643A9B6B9DB747E908F</vt:lpwstr>
  </property>
</Properties>
</file>